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1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 názvu</a:t>
            </a:r>
          </a:p>
        </p:txBody>
      </p:sp>
      <p:sp>
        <p:nvSpPr>
          <p:cNvPr id="30" name="Text úrovně 1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9" name="Text úrovně 1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Zástupný text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 názvu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73" name="Text úrovně 1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4" name="Zástupný text 3"/>
          <p:cNvSpPr/>
          <p:nvPr>
            <p:ph type="body" sz="quarter" idx="2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 názvu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83" name="Zástupný symbol obrázku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Text úrovně 1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8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Nadpis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Podnadpis 2"/>
          <p:cNvSpPr txBox="1"/>
          <p:nvPr>
            <p:ph type="subTitle" sz="quarter" idx="1"/>
          </p:nvPr>
        </p:nvSpPr>
        <p:spPr>
          <a:xfrm>
            <a:off x="1524000" y="3602037"/>
            <a:ext cx="9144000" cy="165576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96" name="ESVO2025_Vienna_ppt_slide_16ku9.jpg" descr="ESVO2025_Vienna_ppt_slide_16ku9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242" y="0"/>
            <a:ext cx="12196484" cy="6858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Nadpis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99" name="ESVO2025_Vienna_ppt_slide_16ku92.jpg" descr="ESVO2025_Vienna_ppt_slide_16ku92.jpg"/>
          <p:cNvPicPr>
            <a:picLocks noChangeAspect="1"/>
          </p:cNvPicPr>
          <p:nvPr/>
        </p:nvPicPr>
        <p:blipFill>
          <a:blip r:embed="rId2">
            <a:extLst/>
          </a:blip>
          <a:srcRect l="0" t="528" r="0" b="528"/>
          <a:stretch>
            <a:fillRect/>
          </a:stretch>
        </p:blipFill>
        <p:spPr>
          <a:xfrm>
            <a:off x="24829" y="0"/>
            <a:ext cx="12142340" cy="67553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Motiv Office">
  <a:themeElements>
    <a:clrScheme name="Motiv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iv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Motiv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iv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